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C760-F2B6-4523-B1A6-C4A222BA6BE9}" type="datetimeFigureOut">
              <a:rPr lang="sl-SI" smtClean="0"/>
              <a:pPr/>
              <a:t>14.7.2011</a:t>
            </a:fld>
            <a:endParaRPr lang="sl-SI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7DD02-D819-4395-AA30-5CEDE7B7A96C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hyperlink" Target="http://prezi.com/zfdzikyyasp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>
            <a:noAutofit/>
          </a:bodyPr>
          <a:lstStyle/>
          <a:p>
            <a:pPr hangingPunct="0"/>
            <a:r>
              <a:rPr lang="cs-CZ" sz="2800" b="1" dirty="0" err="1" smtClean="0">
                <a:solidFill>
                  <a:srgbClr val="00B050"/>
                </a:solidFill>
              </a:rPr>
              <a:t>Energy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</a:t>
            </a:r>
            <a:r>
              <a:rPr lang="cs-CZ" sz="2800" b="1" dirty="0" err="1" smtClean="0">
                <a:solidFill>
                  <a:srgbClr val="00B050"/>
                </a:solidFill>
              </a:rPr>
              <a:t>ecurity</a:t>
            </a:r>
            <a:r>
              <a:rPr lang="cs-CZ" sz="2800" b="1" dirty="0" smtClean="0">
                <a:solidFill>
                  <a:srgbClr val="00B050"/>
                </a:solidFill>
              </a:rPr>
              <a:t> in </a:t>
            </a:r>
            <a:r>
              <a:rPr lang="cs-CZ" sz="2800" b="1" dirty="0" err="1" smtClean="0">
                <a:solidFill>
                  <a:srgbClr val="00B050"/>
                </a:solidFill>
              </a:rPr>
              <a:t>Austria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and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the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Czech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Republic</a:t>
            </a:r>
            <a:r>
              <a:rPr lang="sl-SI" sz="2400" b="1" u="sng" dirty="0"/>
              <a:t/>
            </a:r>
            <a:br>
              <a:rPr lang="sl-SI" sz="2400" b="1" u="sng" dirty="0"/>
            </a:br>
            <a:r>
              <a:rPr lang="en-US" sz="2400" b="1" dirty="0"/>
              <a:t> </a:t>
            </a:r>
            <a:r>
              <a:rPr lang="cs-CZ" sz="2400" dirty="0" smtClean="0"/>
              <a:t>Zbyněk Králík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Maxmilian</a:t>
            </a:r>
            <a:r>
              <a:rPr lang="cs-CZ" sz="2400" dirty="0" smtClean="0"/>
              <a:t> </a:t>
            </a:r>
            <a:r>
              <a:rPr lang="cs-CZ" sz="2400" dirty="0" err="1" smtClean="0"/>
              <a:t>Kittl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err="1"/>
              <a:t>T</a:t>
            </a:r>
            <a:r>
              <a:rPr lang="cs-CZ" sz="2400" dirty="0" err="1" smtClean="0"/>
              <a:t>his</a:t>
            </a:r>
            <a:r>
              <a:rPr lang="cs-CZ" sz="2400" dirty="0" smtClean="0"/>
              <a:t> e-</a:t>
            </a:r>
            <a:r>
              <a:rPr lang="cs-CZ" sz="2400" dirty="0" err="1" smtClean="0"/>
              <a:t>presentation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available</a:t>
            </a:r>
            <a:r>
              <a:rPr lang="cs-CZ" sz="2400" dirty="0" smtClean="0"/>
              <a:t> </a:t>
            </a:r>
            <a:r>
              <a:rPr lang="cs-CZ" sz="2400" dirty="0" smtClean="0"/>
              <a:t>on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website</a:t>
            </a:r>
            <a:r>
              <a:rPr lang="cs-CZ" sz="2400" dirty="0" smtClean="0"/>
              <a:t>: </a:t>
            </a:r>
            <a:r>
              <a:rPr lang="cs-CZ" sz="2400" dirty="0" smtClean="0">
                <a:hlinkClick r:id="rId2"/>
              </a:rPr>
              <a:t>http://prezi.com/zfdzikyyaspk/</a:t>
            </a:r>
            <a:r>
              <a:rPr lang="sl-SI" sz="2400" dirty="0"/>
              <a:t/>
            </a:r>
            <a:br>
              <a:rPr lang="sl-SI" sz="2400" dirty="0"/>
            </a:br>
            <a:endParaRPr lang="sl-SI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6400800" cy="334888"/>
          </a:xfrm>
        </p:spPr>
        <p:txBody>
          <a:bodyPr>
            <a:normAutofit lnSpcReduction="10000"/>
          </a:bodyPr>
          <a:lstStyle/>
          <a:p>
            <a:r>
              <a:rPr lang="en-US" sz="1600" b="1" dirty="0"/>
              <a:t>Czech-Austrian Winter and Summer School</a:t>
            </a:r>
            <a:endParaRPr lang="sl-SI" sz="1600" dirty="0"/>
          </a:p>
          <a:p>
            <a:endParaRPr lang="sl-SI" dirty="0"/>
          </a:p>
        </p:txBody>
      </p:sp>
      <p:pic>
        <p:nvPicPr>
          <p:cNvPr id="18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67736" y="3877669"/>
            <a:ext cx="904240" cy="81851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9" name="obrázek 2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988219" y="3760325"/>
            <a:ext cx="1152525" cy="85725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0" name="obrázek 3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860032" y="3779692"/>
            <a:ext cx="1609725" cy="81851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1" name="obrázek 4" descr="Logo_GRAZ"/>
          <p:cNvPicPr/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6876255" y="3840194"/>
            <a:ext cx="942975" cy="78994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2" name="obrázek 5"/>
          <p:cNvPicPr/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2971195" y="5413127"/>
            <a:ext cx="1047115" cy="91440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3" name="obrázek 6"/>
          <p:cNvPicPr/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4572000" y="5441702"/>
            <a:ext cx="1247140" cy="88582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24" name="Podnaslov 2"/>
          <p:cNvSpPr txBox="1">
            <a:spLocks/>
          </p:cNvSpPr>
          <p:nvPr/>
        </p:nvSpPr>
        <p:spPr>
          <a:xfrm>
            <a:off x="1371600" y="3542781"/>
            <a:ext cx="6400800" cy="334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Co-operating universities</a:t>
            </a:r>
            <a:endParaRPr lang="en-US" sz="1600" dirty="0" smtClean="0"/>
          </a:p>
          <a:p>
            <a:endParaRPr lang="sl-SI" dirty="0"/>
          </a:p>
        </p:txBody>
      </p:sp>
      <p:sp>
        <p:nvSpPr>
          <p:cNvPr id="25" name="Podnaslov 2"/>
          <p:cNvSpPr txBox="1">
            <a:spLocks/>
          </p:cNvSpPr>
          <p:nvPr/>
        </p:nvSpPr>
        <p:spPr>
          <a:xfrm>
            <a:off x="1418430" y="5121734"/>
            <a:ext cx="6400800" cy="334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Financial </a:t>
            </a:r>
            <a:r>
              <a:rPr lang="en-US" sz="1600" b="1" dirty="0" err="1" smtClean="0"/>
              <a:t>supprot</a:t>
            </a:r>
            <a:r>
              <a:rPr lang="en-US" sz="1600" b="1" dirty="0" smtClean="0"/>
              <a:t> by</a:t>
            </a:r>
            <a:endParaRPr lang="en-US" sz="1600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="" xmlns:p14="http://schemas.microsoft.com/office/powerpoint/2010/main" val="22352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18</Words>
  <Application>Microsoft Office PowerPoint</Application>
  <PresentationFormat>Předvádění na obrazovce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Energy security in Austria and the Czech Republic  Zbyněk Králík and Maxmilian Kittl  This e-presentation is available on the website: http://prezi.com/zfdzikyyaspk/ </vt:lpstr>
    </vt:vector>
  </TitlesOfParts>
  <Company>Univerzitetna knjižnica Maribor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sustainability of electricity market in the  Czech Republic and Austria    Žiga ČERPES &amp; Karel TEZNER</dc:title>
  <dc:creator>Internet</dc:creator>
  <cp:lastModifiedBy>Jiří Louda</cp:lastModifiedBy>
  <cp:revision>24</cp:revision>
  <dcterms:created xsi:type="dcterms:W3CDTF">2011-06-07T11:53:45Z</dcterms:created>
  <dcterms:modified xsi:type="dcterms:W3CDTF">2011-07-14T14:11:07Z</dcterms:modified>
</cp:coreProperties>
</file>